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2B8162-3E87-4895-91D8-014D3989F80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9F809A68-B8E2-4A18-B87D-6A9C5FFF67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8FA050B6-FEC5-4F33-92BC-BB1EA5A8D3F3}"/>
              </a:ext>
            </a:extLst>
          </p:cNvPr>
          <p:cNvSpPr>
            <a:spLocks noGrp="1"/>
          </p:cNvSpPr>
          <p:nvPr>
            <p:ph type="dt" sz="half" idx="10"/>
          </p:nvPr>
        </p:nvSpPr>
        <p:spPr/>
        <p:txBody>
          <a:bodyPr/>
          <a:lstStyle/>
          <a:p>
            <a:fld id="{F5F6D11C-9D0A-42B2-AE28-90EC640FC35F}" type="datetimeFigureOut">
              <a:rPr lang="ru-RU" smtClean="0"/>
              <a:t>19.06.2023</a:t>
            </a:fld>
            <a:endParaRPr lang="ru-RU"/>
          </a:p>
        </p:txBody>
      </p:sp>
      <p:sp>
        <p:nvSpPr>
          <p:cNvPr id="5" name="Нижний колонтитул 4">
            <a:extLst>
              <a:ext uri="{FF2B5EF4-FFF2-40B4-BE49-F238E27FC236}">
                <a16:creationId xmlns:a16="http://schemas.microsoft.com/office/drawing/2014/main" id="{BA5B6F49-70D3-461D-BC2F-1025087B234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BCCA297-5754-4BD4-A2E3-4A1CC22ED2B5}"/>
              </a:ext>
            </a:extLst>
          </p:cNvPr>
          <p:cNvSpPr>
            <a:spLocks noGrp="1"/>
          </p:cNvSpPr>
          <p:nvPr>
            <p:ph type="sldNum" sz="quarter" idx="12"/>
          </p:nvPr>
        </p:nvSpPr>
        <p:spPr/>
        <p:txBody>
          <a:bodyPr/>
          <a:lstStyle/>
          <a:p>
            <a:fld id="{12D436BC-6975-46D7-B463-A9E841058F4B}" type="slidenum">
              <a:rPr lang="ru-RU" smtClean="0"/>
              <a:t>‹#›</a:t>
            </a:fld>
            <a:endParaRPr lang="ru-RU"/>
          </a:p>
        </p:txBody>
      </p:sp>
    </p:spTree>
    <p:extLst>
      <p:ext uri="{BB962C8B-B14F-4D97-AF65-F5344CB8AC3E}">
        <p14:creationId xmlns:p14="http://schemas.microsoft.com/office/powerpoint/2010/main" val="37131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6D27A4-861E-435A-82D8-933BD86AC82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9FFD63A-A72F-4651-80AA-48F4CD25FE6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1919123-3930-4C69-9940-A17897773370}"/>
              </a:ext>
            </a:extLst>
          </p:cNvPr>
          <p:cNvSpPr>
            <a:spLocks noGrp="1"/>
          </p:cNvSpPr>
          <p:nvPr>
            <p:ph type="dt" sz="half" idx="10"/>
          </p:nvPr>
        </p:nvSpPr>
        <p:spPr/>
        <p:txBody>
          <a:bodyPr/>
          <a:lstStyle/>
          <a:p>
            <a:fld id="{F5F6D11C-9D0A-42B2-AE28-90EC640FC35F}" type="datetimeFigureOut">
              <a:rPr lang="ru-RU" smtClean="0"/>
              <a:t>19.06.2023</a:t>
            </a:fld>
            <a:endParaRPr lang="ru-RU"/>
          </a:p>
        </p:txBody>
      </p:sp>
      <p:sp>
        <p:nvSpPr>
          <p:cNvPr id="5" name="Нижний колонтитул 4">
            <a:extLst>
              <a:ext uri="{FF2B5EF4-FFF2-40B4-BE49-F238E27FC236}">
                <a16:creationId xmlns:a16="http://schemas.microsoft.com/office/drawing/2014/main" id="{7AF15F4B-0AD1-4891-96AE-E2593062A0B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55E5ECC-3EAA-414F-9099-95703B884233}"/>
              </a:ext>
            </a:extLst>
          </p:cNvPr>
          <p:cNvSpPr>
            <a:spLocks noGrp="1"/>
          </p:cNvSpPr>
          <p:nvPr>
            <p:ph type="sldNum" sz="quarter" idx="12"/>
          </p:nvPr>
        </p:nvSpPr>
        <p:spPr/>
        <p:txBody>
          <a:bodyPr/>
          <a:lstStyle/>
          <a:p>
            <a:fld id="{12D436BC-6975-46D7-B463-A9E841058F4B}" type="slidenum">
              <a:rPr lang="ru-RU" smtClean="0"/>
              <a:t>‹#›</a:t>
            </a:fld>
            <a:endParaRPr lang="ru-RU"/>
          </a:p>
        </p:txBody>
      </p:sp>
    </p:spTree>
    <p:extLst>
      <p:ext uri="{BB962C8B-B14F-4D97-AF65-F5344CB8AC3E}">
        <p14:creationId xmlns:p14="http://schemas.microsoft.com/office/powerpoint/2010/main" val="3601354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FDE8127-A2DE-4D36-AB67-2DEB1689DCF7}"/>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BDA55F4F-E14B-4C8E-A577-4D2360A7B9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D1D899DC-E02F-41D1-BC48-CE4A9EA68DD9}"/>
              </a:ext>
            </a:extLst>
          </p:cNvPr>
          <p:cNvSpPr>
            <a:spLocks noGrp="1"/>
          </p:cNvSpPr>
          <p:nvPr>
            <p:ph type="dt" sz="half" idx="10"/>
          </p:nvPr>
        </p:nvSpPr>
        <p:spPr/>
        <p:txBody>
          <a:bodyPr/>
          <a:lstStyle/>
          <a:p>
            <a:fld id="{F5F6D11C-9D0A-42B2-AE28-90EC640FC35F}" type="datetimeFigureOut">
              <a:rPr lang="ru-RU" smtClean="0"/>
              <a:t>19.06.2023</a:t>
            </a:fld>
            <a:endParaRPr lang="ru-RU"/>
          </a:p>
        </p:txBody>
      </p:sp>
      <p:sp>
        <p:nvSpPr>
          <p:cNvPr id="5" name="Нижний колонтитул 4">
            <a:extLst>
              <a:ext uri="{FF2B5EF4-FFF2-40B4-BE49-F238E27FC236}">
                <a16:creationId xmlns:a16="http://schemas.microsoft.com/office/drawing/2014/main" id="{D8E6E51E-0AF5-4744-B461-65A46E04150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B38C3C3-ED5F-42FD-B839-A3DE8F1C1CA7}"/>
              </a:ext>
            </a:extLst>
          </p:cNvPr>
          <p:cNvSpPr>
            <a:spLocks noGrp="1"/>
          </p:cNvSpPr>
          <p:nvPr>
            <p:ph type="sldNum" sz="quarter" idx="12"/>
          </p:nvPr>
        </p:nvSpPr>
        <p:spPr/>
        <p:txBody>
          <a:bodyPr/>
          <a:lstStyle/>
          <a:p>
            <a:fld id="{12D436BC-6975-46D7-B463-A9E841058F4B}" type="slidenum">
              <a:rPr lang="ru-RU" smtClean="0"/>
              <a:t>‹#›</a:t>
            </a:fld>
            <a:endParaRPr lang="ru-RU"/>
          </a:p>
        </p:txBody>
      </p:sp>
    </p:spTree>
    <p:extLst>
      <p:ext uri="{BB962C8B-B14F-4D97-AF65-F5344CB8AC3E}">
        <p14:creationId xmlns:p14="http://schemas.microsoft.com/office/powerpoint/2010/main" val="868157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677BC1-C268-488E-B022-4B32F4D6ECA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44F166D-8B98-4A25-AEC7-71C2036BBDA4}"/>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C308BDE8-E5C1-482F-984C-9ADA3943D085}"/>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9BBC7F38-D595-4179-9A92-02333864F50B}"/>
              </a:ext>
            </a:extLst>
          </p:cNvPr>
          <p:cNvSpPr>
            <a:spLocks noGrp="1"/>
          </p:cNvSpPr>
          <p:nvPr>
            <p:ph type="dt" sz="half" idx="10"/>
          </p:nvPr>
        </p:nvSpPr>
        <p:spPr/>
        <p:txBody>
          <a:bodyPr/>
          <a:lstStyle/>
          <a:p>
            <a:fld id="{F5F6D11C-9D0A-42B2-AE28-90EC640FC35F}" type="datetimeFigureOut">
              <a:rPr lang="ru-RU" smtClean="0"/>
              <a:t>19.06.2023</a:t>
            </a:fld>
            <a:endParaRPr lang="ru-RU"/>
          </a:p>
        </p:txBody>
      </p:sp>
      <p:sp>
        <p:nvSpPr>
          <p:cNvPr id="6" name="Нижний колонтитул 5">
            <a:extLst>
              <a:ext uri="{FF2B5EF4-FFF2-40B4-BE49-F238E27FC236}">
                <a16:creationId xmlns:a16="http://schemas.microsoft.com/office/drawing/2014/main" id="{08058A0D-33D5-4533-97C5-348DF2A38DE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91F5234-A064-4EB7-909C-CB6D01D7FB25}"/>
              </a:ext>
            </a:extLst>
          </p:cNvPr>
          <p:cNvSpPr>
            <a:spLocks noGrp="1"/>
          </p:cNvSpPr>
          <p:nvPr>
            <p:ph type="sldNum" sz="quarter" idx="12"/>
          </p:nvPr>
        </p:nvSpPr>
        <p:spPr/>
        <p:txBody>
          <a:bodyPr/>
          <a:lstStyle/>
          <a:p>
            <a:fld id="{12D436BC-6975-46D7-B463-A9E841058F4B}" type="slidenum">
              <a:rPr lang="ru-RU" smtClean="0"/>
              <a:t>‹#›</a:t>
            </a:fld>
            <a:endParaRPr lang="ru-RU"/>
          </a:p>
        </p:txBody>
      </p:sp>
    </p:spTree>
    <p:extLst>
      <p:ext uri="{BB962C8B-B14F-4D97-AF65-F5344CB8AC3E}">
        <p14:creationId xmlns:p14="http://schemas.microsoft.com/office/powerpoint/2010/main" val="2720961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63DCFD-84C5-4A72-84D2-81E78A85AF8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1148EA7C-2185-4EFF-95A0-D6CE67F744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336E9B54-92A5-4447-9BA2-6E58DE26D46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6CB05C99-69A2-484E-8114-D1F4F69FB5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7BFAFF34-6EE9-47B9-87B2-84BA9A9595DE}"/>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DCA4AFB7-C05C-4E1C-A84F-BDFEC5FEA924}"/>
              </a:ext>
            </a:extLst>
          </p:cNvPr>
          <p:cNvSpPr>
            <a:spLocks noGrp="1"/>
          </p:cNvSpPr>
          <p:nvPr>
            <p:ph type="dt" sz="half" idx="10"/>
          </p:nvPr>
        </p:nvSpPr>
        <p:spPr/>
        <p:txBody>
          <a:bodyPr/>
          <a:lstStyle/>
          <a:p>
            <a:fld id="{F5F6D11C-9D0A-42B2-AE28-90EC640FC35F}" type="datetimeFigureOut">
              <a:rPr lang="ru-RU" smtClean="0"/>
              <a:t>19.06.2023</a:t>
            </a:fld>
            <a:endParaRPr lang="ru-RU"/>
          </a:p>
        </p:txBody>
      </p:sp>
      <p:sp>
        <p:nvSpPr>
          <p:cNvPr id="8" name="Нижний колонтитул 7">
            <a:extLst>
              <a:ext uri="{FF2B5EF4-FFF2-40B4-BE49-F238E27FC236}">
                <a16:creationId xmlns:a16="http://schemas.microsoft.com/office/drawing/2014/main" id="{B74DDED1-230A-4D1A-B6C4-8741BF259510}"/>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973B902E-12C7-4CD7-B0C0-EAB5843A5CF5}"/>
              </a:ext>
            </a:extLst>
          </p:cNvPr>
          <p:cNvSpPr>
            <a:spLocks noGrp="1"/>
          </p:cNvSpPr>
          <p:nvPr>
            <p:ph type="sldNum" sz="quarter" idx="12"/>
          </p:nvPr>
        </p:nvSpPr>
        <p:spPr/>
        <p:txBody>
          <a:bodyPr/>
          <a:lstStyle/>
          <a:p>
            <a:fld id="{12D436BC-6975-46D7-B463-A9E841058F4B}" type="slidenum">
              <a:rPr lang="ru-RU" smtClean="0"/>
              <a:t>‹#›</a:t>
            </a:fld>
            <a:endParaRPr lang="ru-RU"/>
          </a:p>
        </p:txBody>
      </p:sp>
    </p:spTree>
    <p:extLst>
      <p:ext uri="{BB962C8B-B14F-4D97-AF65-F5344CB8AC3E}">
        <p14:creationId xmlns:p14="http://schemas.microsoft.com/office/powerpoint/2010/main" val="2771944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B1BD14-E6EF-43CD-BE1E-ABFEC43F8E2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9830C98-34E3-42C0-82A2-EE7EBBFE1509}"/>
              </a:ext>
            </a:extLst>
          </p:cNvPr>
          <p:cNvSpPr>
            <a:spLocks noGrp="1"/>
          </p:cNvSpPr>
          <p:nvPr>
            <p:ph type="dt" sz="half" idx="10"/>
          </p:nvPr>
        </p:nvSpPr>
        <p:spPr/>
        <p:txBody>
          <a:bodyPr/>
          <a:lstStyle/>
          <a:p>
            <a:fld id="{F5F6D11C-9D0A-42B2-AE28-90EC640FC35F}" type="datetimeFigureOut">
              <a:rPr lang="ru-RU" smtClean="0"/>
              <a:t>19.06.2023</a:t>
            </a:fld>
            <a:endParaRPr lang="ru-RU"/>
          </a:p>
        </p:txBody>
      </p:sp>
      <p:sp>
        <p:nvSpPr>
          <p:cNvPr id="4" name="Нижний колонтитул 3">
            <a:extLst>
              <a:ext uri="{FF2B5EF4-FFF2-40B4-BE49-F238E27FC236}">
                <a16:creationId xmlns:a16="http://schemas.microsoft.com/office/drawing/2014/main" id="{81308E37-0D21-4E55-B3D4-49914C35C021}"/>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60CAD3A9-69A4-472B-8E42-0CD9E3361B81}"/>
              </a:ext>
            </a:extLst>
          </p:cNvPr>
          <p:cNvSpPr>
            <a:spLocks noGrp="1"/>
          </p:cNvSpPr>
          <p:nvPr>
            <p:ph type="sldNum" sz="quarter" idx="12"/>
          </p:nvPr>
        </p:nvSpPr>
        <p:spPr/>
        <p:txBody>
          <a:bodyPr/>
          <a:lstStyle/>
          <a:p>
            <a:fld id="{12D436BC-6975-46D7-B463-A9E841058F4B}" type="slidenum">
              <a:rPr lang="ru-RU" smtClean="0"/>
              <a:t>‹#›</a:t>
            </a:fld>
            <a:endParaRPr lang="ru-RU"/>
          </a:p>
        </p:txBody>
      </p:sp>
    </p:spTree>
    <p:extLst>
      <p:ext uri="{BB962C8B-B14F-4D97-AF65-F5344CB8AC3E}">
        <p14:creationId xmlns:p14="http://schemas.microsoft.com/office/powerpoint/2010/main" val="2587120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D906C98-1687-4AEE-8F43-F70996D7A12B}"/>
              </a:ext>
            </a:extLst>
          </p:cNvPr>
          <p:cNvSpPr>
            <a:spLocks noGrp="1"/>
          </p:cNvSpPr>
          <p:nvPr>
            <p:ph type="dt" sz="half" idx="10"/>
          </p:nvPr>
        </p:nvSpPr>
        <p:spPr/>
        <p:txBody>
          <a:bodyPr/>
          <a:lstStyle/>
          <a:p>
            <a:fld id="{F5F6D11C-9D0A-42B2-AE28-90EC640FC35F}" type="datetimeFigureOut">
              <a:rPr lang="ru-RU" smtClean="0"/>
              <a:t>19.06.2023</a:t>
            </a:fld>
            <a:endParaRPr lang="ru-RU"/>
          </a:p>
        </p:txBody>
      </p:sp>
      <p:sp>
        <p:nvSpPr>
          <p:cNvPr id="3" name="Нижний колонтитул 2">
            <a:extLst>
              <a:ext uri="{FF2B5EF4-FFF2-40B4-BE49-F238E27FC236}">
                <a16:creationId xmlns:a16="http://schemas.microsoft.com/office/drawing/2014/main" id="{71FB9C56-4570-4460-AAAC-1B9A08083F7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28B5C84C-9FB8-441D-BE66-1E6CF96408E1}"/>
              </a:ext>
            </a:extLst>
          </p:cNvPr>
          <p:cNvSpPr>
            <a:spLocks noGrp="1"/>
          </p:cNvSpPr>
          <p:nvPr>
            <p:ph type="sldNum" sz="quarter" idx="12"/>
          </p:nvPr>
        </p:nvSpPr>
        <p:spPr/>
        <p:txBody>
          <a:bodyPr/>
          <a:lstStyle/>
          <a:p>
            <a:fld id="{12D436BC-6975-46D7-B463-A9E841058F4B}" type="slidenum">
              <a:rPr lang="ru-RU" smtClean="0"/>
              <a:t>‹#›</a:t>
            </a:fld>
            <a:endParaRPr lang="ru-RU"/>
          </a:p>
        </p:txBody>
      </p:sp>
    </p:spTree>
    <p:extLst>
      <p:ext uri="{BB962C8B-B14F-4D97-AF65-F5344CB8AC3E}">
        <p14:creationId xmlns:p14="http://schemas.microsoft.com/office/powerpoint/2010/main" val="143238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7F2501-1414-442B-B8D3-717F31E146F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9717D479-68BD-4928-B283-50F475196B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C5D03E5E-8C97-42F5-8E15-B6712F6453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D38AE2C-254D-47E5-B626-D4EF682B8FEE}"/>
              </a:ext>
            </a:extLst>
          </p:cNvPr>
          <p:cNvSpPr>
            <a:spLocks noGrp="1"/>
          </p:cNvSpPr>
          <p:nvPr>
            <p:ph type="dt" sz="half" idx="10"/>
          </p:nvPr>
        </p:nvSpPr>
        <p:spPr/>
        <p:txBody>
          <a:bodyPr/>
          <a:lstStyle/>
          <a:p>
            <a:fld id="{F5F6D11C-9D0A-42B2-AE28-90EC640FC35F}" type="datetimeFigureOut">
              <a:rPr lang="ru-RU" smtClean="0"/>
              <a:t>19.06.2023</a:t>
            </a:fld>
            <a:endParaRPr lang="ru-RU"/>
          </a:p>
        </p:txBody>
      </p:sp>
      <p:sp>
        <p:nvSpPr>
          <p:cNvPr id="6" name="Нижний колонтитул 5">
            <a:extLst>
              <a:ext uri="{FF2B5EF4-FFF2-40B4-BE49-F238E27FC236}">
                <a16:creationId xmlns:a16="http://schemas.microsoft.com/office/drawing/2014/main" id="{DFDC7BE8-E7AC-4A2B-88AF-F237094DC8A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AD7E9E71-6D86-41D4-90BB-2E13D801B524}"/>
              </a:ext>
            </a:extLst>
          </p:cNvPr>
          <p:cNvSpPr>
            <a:spLocks noGrp="1"/>
          </p:cNvSpPr>
          <p:nvPr>
            <p:ph type="sldNum" sz="quarter" idx="12"/>
          </p:nvPr>
        </p:nvSpPr>
        <p:spPr/>
        <p:txBody>
          <a:bodyPr/>
          <a:lstStyle/>
          <a:p>
            <a:fld id="{12D436BC-6975-46D7-B463-A9E841058F4B}" type="slidenum">
              <a:rPr lang="ru-RU" smtClean="0"/>
              <a:t>‹#›</a:t>
            </a:fld>
            <a:endParaRPr lang="ru-RU"/>
          </a:p>
        </p:txBody>
      </p:sp>
    </p:spTree>
    <p:extLst>
      <p:ext uri="{BB962C8B-B14F-4D97-AF65-F5344CB8AC3E}">
        <p14:creationId xmlns:p14="http://schemas.microsoft.com/office/powerpoint/2010/main" val="367250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D542DD-E0A6-49F6-86CD-11A3536E90A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A5847D4-832B-4445-967B-7B35988046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4FABD25F-FDFD-4B7F-ADB2-DC3DCBF5D3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7935BBA-9FCE-4F5F-A2EF-908D03881378}"/>
              </a:ext>
            </a:extLst>
          </p:cNvPr>
          <p:cNvSpPr>
            <a:spLocks noGrp="1"/>
          </p:cNvSpPr>
          <p:nvPr>
            <p:ph type="dt" sz="half" idx="10"/>
          </p:nvPr>
        </p:nvSpPr>
        <p:spPr/>
        <p:txBody>
          <a:bodyPr/>
          <a:lstStyle/>
          <a:p>
            <a:fld id="{F5F6D11C-9D0A-42B2-AE28-90EC640FC35F}" type="datetimeFigureOut">
              <a:rPr lang="ru-RU" smtClean="0"/>
              <a:t>19.06.2023</a:t>
            </a:fld>
            <a:endParaRPr lang="ru-RU"/>
          </a:p>
        </p:txBody>
      </p:sp>
      <p:sp>
        <p:nvSpPr>
          <p:cNvPr id="6" name="Нижний колонтитул 5">
            <a:extLst>
              <a:ext uri="{FF2B5EF4-FFF2-40B4-BE49-F238E27FC236}">
                <a16:creationId xmlns:a16="http://schemas.microsoft.com/office/drawing/2014/main" id="{03A5161A-2775-4998-BB16-DCAA7F2E50A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938CE9D-F31B-4180-BD71-1E6E6315F103}"/>
              </a:ext>
            </a:extLst>
          </p:cNvPr>
          <p:cNvSpPr>
            <a:spLocks noGrp="1"/>
          </p:cNvSpPr>
          <p:nvPr>
            <p:ph type="sldNum" sz="quarter" idx="12"/>
          </p:nvPr>
        </p:nvSpPr>
        <p:spPr/>
        <p:txBody>
          <a:bodyPr/>
          <a:lstStyle/>
          <a:p>
            <a:fld id="{12D436BC-6975-46D7-B463-A9E841058F4B}" type="slidenum">
              <a:rPr lang="ru-RU" smtClean="0"/>
              <a:t>‹#›</a:t>
            </a:fld>
            <a:endParaRPr lang="ru-RU"/>
          </a:p>
        </p:txBody>
      </p:sp>
    </p:spTree>
    <p:extLst>
      <p:ext uri="{BB962C8B-B14F-4D97-AF65-F5344CB8AC3E}">
        <p14:creationId xmlns:p14="http://schemas.microsoft.com/office/powerpoint/2010/main" val="2859788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889691-2399-43FF-90B2-07C86CED367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12F37AD-A35C-4679-A641-EFA2321C4BE6}"/>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5056A98-6A89-40A9-9818-D07A9DEA6CAF}"/>
              </a:ext>
            </a:extLst>
          </p:cNvPr>
          <p:cNvSpPr>
            <a:spLocks noGrp="1"/>
          </p:cNvSpPr>
          <p:nvPr>
            <p:ph type="dt" sz="half" idx="10"/>
          </p:nvPr>
        </p:nvSpPr>
        <p:spPr/>
        <p:txBody>
          <a:bodyPr/>
          <a:lstStyle/>
          <a:p>
            <a:fld id="{F5F6D11C-9D0A-42B2-AE28-90EC640FC35F}" type="datetimeFigureOut">
              <a:rPr lang="ru-RU" smtClean="0"/>
              <a:t>19.06.2023</a:t>
            </a:fld>
            <a:endParaRPr lang="ru-RU"/>
          </a:p>
        </p:txBody>
      </p:sp>
      <p:sp>
        <p:nvSpPr>
          <p:cNvPr id="5" name="Нижний колонтитул 4">
            <a:extLst>
              <a:ext uri="{FF2B5EF4-FFF2-40B4-BE49-F238E27FC236}">
                <a16:creationId xmlns:a16="http://schemas.microsoft.com/office/drawing/2014/main" id="{808F6419-9376-4823-9AC7-8F6A7269D7F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F7A1C4-D280-47E6-9FA4-EE946AB45201}"/>
              </a:ext>
            </a:extLst>
          </p:cNvPr>
          <p:cNvSpPr>
            <a:spLocks noGrp="1"/>
          </p:cNvSpPr>
          <p:nvPr>
            <p:ph type="sldNum" sz="quarter" idx="12"/>
          </p:nvPr>
        </p:nvSpPr>
        <p:spPr/>
        <p:txBody>
          <a:bodyPr/>
          <a:lstStyle/>
          <a:p>
            <a:fld id="{12D436BC-6975-46D7-B463-A9E841058F4B}" type="slidenum">
              <a:rPr lang="ru-RU" smtClean="0"/>
              <a:t>‹#›</a:t>
            </a:fld>
            <a:endParaRPr lang="ru-RU"/>
          </a:p>
        </p:txBody>
      </p:sp>
    </p:spTree>
    <p:extLst>
      <p:ext uri="{BB962C8B-B14F-4D97-AF65-F5344CB8AC3E}">
        <p14:creationId xmlns:p14="http://schemas.microsoft.com/office/powerpoint/2010/main" val="243471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C20B6F31-0AB4-416C-8E87-F6776461B86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FEDA4DD-7CB8-402B-B50F-72FE6CC4D8A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40670B9-738A-4B8F-8057-BE46860D0D97}"/>
              </a:ext>
            </a:extLst>
          </p:cNvPr>
          <p:cNvSpPr>
            <a:spLocks noGrp="1"/>
          </p:cNvSpPr>
          <p:nvPr>
            <p:ph type="dt" sz="half" idx="10"/>
          </p:nvPr>
        </p:nvSpPr>
        <p:spPr/>
        <p:txBody>
          <a:bodyPr/>
          <a:lstStyle/>
          <a:p>
            <a:fld id="{F5F6D11C-9D0A-42B2-AE28-90EC640FC35F}" type="datetimeFigureOut">
              <a:rPr lang="ru-RU" smtClean="0"/>
              <a:t>19.06.2023</a:t>
            </a:fld>
            <a:endParaRPr lang="ru-RU"/>
          </a:p>
        </p:txBody>
      </p:sp>
      <p:sp>
        <p:nvSpPr>
          <p:cNvPr id="5" name="Нижний колонтитул 4">
            <a:extLst>
              <a:ext uri="{FF2B5EF4-FFF2-40B4-BE49-F238E27FC236}">
                <a16:creationId xmlns:a16="http://schemas.microsoft.com/office/drawing/2014/main" id="{28FEA21F-FA66-4404-B2F8-C3A46C5EB52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6F3CF68-5591-47FE-88DA-0571BAC3EBC0}"/>
              </a:ext>
            </a:extLst>
          </p:cNvPr>
          <p:cNvSpPr>
            <a:spLocks noGrp="1"/>
          </p:cNvSpPr>
          <p:nvPr>
            <p:ph type="sldNum" sz="quarter" idx="12"/>
          </p:nvPr>
        </p:nvSpPr>
        <p:spPr/>
        <p:txBody>
          <a:bodyPr/>
          <a:lstStyle/>
          <a:p>
            <a:fld id="{12D436BC-6975-46D7-B463-A9E841058F4B}" type="slidenum">
              <a:rPr lang="ru-RU" smtClean="0"/>
              <a:t>‹#›</a:t>
            </a:fld>
            <a:endParaRPr lang="ru-RU"/>
          </a:p>
        </p:txBody>
      </p:sp>
    </p:spTree>
    <p:extLst>
      <p:ext uri="{BB962C8B-B14F-4D97-AF65-F5344CB8AC3E}">
        <p14:creationId xmlns:p14="http://schemas.microsoft.com/office/powerpoint/2010/main" val="1835171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4AE760-61F6-4675-A3E5-A6CE4B282E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4CF568D2-A734-4EDF-B8EB-AB6CF9A8F6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A4A001A-0005-441B-A1EE-F68A708ED1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F6D11C-9D0A-42B2-AE28-90EC640FC35F}" type="datetimeFigureOut">
              <a:rPr lang="ru-RU" smtClean="0"/>
              <a:t>19.06.2023</a:t>
            </a:fld>
            <a:endParaRPr lang="ru-RU"/>
          </a:p>
        </p:txBody>
      </p:sp>
      <p:sp>
        <p:nvSpPr>
          <p:cNvPr id="5" name="Нижний колонтитул 4">
            <a:extLst>
              <a:ext uri="{FF2B5EF4-FFF2-40B4-BE49-F238E27FC236}">
                <a16:creationId xmlns:a16="http://schemas.microsoft.com/office/drawing/2014/main" id="{DBCAA930-BD14-4321-A620-255578C820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8FAC8CD-828F-4440-9B02-D9F555DF56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D436BC-6975-46D7-B463-A9E841058F4B}" type="slidenum">
              <a:rPr lang="ru-RU" smtClean="0"/>
              <a:t>‹#›</a:t>
            </a:fld>
            <a:endParaRPr lang="ru-RU"/>
          </a:p>
        </p:txBody>
      </p:sp>
    </p:spTree>
    <p:extLst>
      <p:ext uri="{BB962C8B-B14F-4D97-AF65-F5344CB8AC3E}">
        <p14:creationId xmlns:p14="http://schemas.microsoft.com/office/powerpoint/2010/main" val="3271058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639ACAC-2D9A-4813-A63D-E03D7C1D96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9238"/>
            <a:ext cx="12280900" cy="7107237"/>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D9B11E16-D601-417F-85AB-05CCFBCACCD8}"/>
              </a:ext>
            </a:extLst>
          </p:cNvPr>
          <p:cNvSpPr>
            <a:spLocks noGrp="1"/>
          </p:cNvSpPr>
          <p:nvPr>
            <p:ph type="ctrTitle"/>
          </p:nvPr>
        </p:nvSpPr>
        <p:spPr>
          <a:xfrm>
            <a:off x="1397000" y="0"/>
            <a:ext cx="9055100" cy="1030288"/>
          </a:xfrm>
        </p:spPr>
        <p:txBody>
          <a:bodyPr/>
          <a:lstStyle/>
          <a:p>
            <a:r>
              <a:rPr lang="en-US" dirty="0">
                <a:solidFill>
                  <a:schemeClr val="bg1"/>
                </a:solidFill>
              </a:rPr>
              <a:t>The </a:t>
            </a:r>
            <a:r>
              <a:rPr lang="en-US" dirty="0" err="1">
                <a:solidFill>
                  <a:schemeClr val="bg1"/>
                </a:solidFill>
              </a:rPr>
              <a:t>Vorontsov</a:t>
            </a:r>
            <a:r>
              <a:rPr lang="en-US" dirty="0">
                <a:solidFill>
                  <a:schemeClr val="bg1"/>
                </a:solidFill>
              </a:rPr>
              <a:t> Palace</a:t>
            </a:r>
            <a:endParaRPr lang="ru-RU" dirty="0">
              <a:solidFill>
                <a:schemeClr val="bg1"/>
              </a:solidFill>
            </a:endParaRPr>
          </a:p>
        </p:txBody>
      </p:sp>
      <p:sp>
        <p:nvSpPr>
          <p:cNvPr id="3" name="Подзаголовок 2">
            <a:extLst>
              <a:ext uri="{FF2B5EF4-FFF2-40B4-BE49-F238E27FC236}">
                <a16:creationId xmlns:a16="http://schemas.microsoft.com/office/drawing/2014/main" id="{AA200FA5-9EEF-4007-8879-015C90684D73}"/>
              </a:ext>
            </a:extLst>
          </p:cNvPr>
          <p:cNvSpPr>
            <a:spLocks noGrp="1"/>
          </p:cNvSpPr>
          <p:nvPr>
            <p:ph type="subTitle" idx="1"/>
          </p:nvPr>
        </p:nvSpPr>
        <p:spPr>
          <a:xfrm>
            <a:off x="1066800" y="4922838"/>
            <a:ext cx="9144000" cy="1935162"/>
          </a:xfrm>
        </p:spPr>
        <p:txBody>
          <a:bodyPr/>
          <a:lstStyle/>
          <a:p>
            <a:r>
              <a:rPr lang="en-US" dirty="0">
                <a:solidFill>
                  <a:schemeClr val="bg1"/>
                </a:solidFill>
              </a:rPr>
              <a:t>Completed by a student</a:t>
            </a:r>
            <a:r>
              <a:rPr lang="ru-RU" dirty="0">
                <a:solidFill>
                  <a:schemeClr val="bg1"/>
                </a:solidFill>
              </a:rPr>
              <a:t> 2-1/4 </a:t>
            </a:r>
            <a:r>
              <a:rPr lang="en-US" dirty="0">
                <a:solidFill>
                  <a:schemeClr val="bg1"/>
                </a:solidFill>
              </a:rPr>
              <a:t>groups</a:t>
            </a:r>
            <a:r>
              <a:rPr lang="ru-RU" dirty="0">
                <a:solidFill>
                  <a:schemeClr val="bg1"/>
                </a:solidFill>
              </a:rPr>
              <a:t>: </a:t>
            </a:r>
            <a:r>
              <a:rPr lang="en-US" dirty="0" err="1">
                <a:solidFill>
                  <a:schemeClr val="bg1"/>
                </a:solidFill>
              </a:rPr>
              <a:t>Mikhailovskaya</a:t>
            </a:r>
            <a:r>
              <a:rPr lang="ru-RU" dirty="0">
                <a:solidFill>
                  <a:schemeClr val="bg1"/>
                </a:solidFill>
              </a:rPr>
              <a:t> </a:t>
            </a:r>
            <a:r>
              <a:rPr lang="en-US" dirty="0">
                <a:solidFill>
                  <a:schemeClr val="bg1"/>
                </a:solidFill>
              </a:rPr>
              <a:t>Kristina</a:t>
            </a:r>
            <a:endParaRPr lang="ru-RU" dirty="0">
              <a:solidFill>
                <a:schemeClr val="bg1"/>
              </a:solidFill>
            </a:endParaRPr>
          </a:p>
        </p:txBody>
      </p:sp>
    </p:spTree>
    <p:extLst>
      <p:ext uri="{BB962C8B-B14F-4D97-AF65-F5344CB8AC3E}">
        <p14:creationId xmlns:p14="http://schemas.microsoft.com/office/powerpoint/2010/main" val="124997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ABE0CE26-F047-4B3E-94C1-203DEF25A5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30577"/>
          </a:xfrm>
          <a:prstGeom prst="rect">
            <a:avLst/>
          </a:prstGeom>
        </p:spPr>
      </p:pic>
      <p:sp>
        <p:nvSpPr>
          <p:cNvPr id="2" name="Заголовок 1">
            <a:extLst>
              <a:ext uri="{FF2B5EF4-FFF2-40B4-BE49-F238E27FC236}">
                <a16:creationId xmlns:a16="http://schemas.microsoft.com/office/drawing/2014/main" id="{DB82D312-5F2F-4CA0-B08E-9A845F4CE6EB}"/>
              </a:ext>
            </a:extLst>
          </p:cNvPr>
          <p:cNvSpPr>
            <a:spLocks noGrp="1"/>
          </p:cNvSpPr>
          <p:nvPr>
            <p:ph type="title"/>
          </p:nvPr>
        </p:nvSpPr>
        <p:spPr/>
        <p:txBody>
          <a:bodyPr/>
          <a:lstStyle/>
          <a:p>
            <a:pPr algn="ctr"/>
            <a:r>
              <a:rPr lang="en-US" b="1" dirty="0"/>
              <a:t>Short description</a:t>
            </a:r>
            <a:endParaRPr lang="ru-RU" b="1" dirty="0"/>
          </a:p>
        </p:txBody>
      </p:sp>
      <p:sp>
        <p:nvSpPr>
          <p:cNvPr id="3" name="TextBox 2">
            <a:extLst>
              <a:ext uri="{FF2B5EF4-FFF2-40B4-BE49-F238E27FC236}">
                <a16:creationId xmlns:a16="http://schemas.microsoft.com/office/drawing/2014/main" id="{79E063C2-8179-45B5-8A5C-7B3FF8DD931A}"/>
              </a:ext>
            </a:extLst>
          </p:cNvPr>
          <p:cNvSpPr txBox="1"/>
          <p:nvPr/>
        </p:nvSpPr>
        <p:spPr>
          <a:xfrm>
            <a:off x="955092" y="1690688"/>
            <a:ext cx="10807700" cy="4524315"/>
          </a:xfrm>
          <a:prstGeom prst="rect">
            <a:avLst/>
          </a:prstGeom>
          <a:noFill/>
        </p:spPr>
        <p:txBody>
          <a:bodyPr wrap="square" rtlCol="0">
            <a:spAutoFit/>
          </a:bodyPr>
          <a:lstStyle/>
          <a:p>
            <a:r>
              <a:rPr lang="en-US" sz="3600" dirty="0"/>
              <a:t>It was erected by architect B. F. </a:t>
            </a:r>
            <a:r>
              <a:rPr lang="en-US" sz="3600" dirty="0" err="1"/>
              <a:t>Rastrelli</a:t>
            </a:r>
            <a:r>
              <a:rPr lang="en-US" sz="3600" dirty="0"/>
              <a:t> in 1749-1757 for Count M. I. </a:t>
            </a:r>
            <a:r>
              <a:rPr lang="en-US" sz="3600" dirty="0" err="1"/>
              <a:t>Vorontsov</a:t>
            </a:r>
            <a:r>
              <a:rPr lang="en-US" sz="3600" dirty="0"/>
              <a:t>. The palace is distinguished by a rich, elegant decoration of facades and lush interior decoration. There are more than 50 ceremonial halls and rooms in the palace. The palace is decorated with stucco, gilded carvings and other elements accompanying the Baroque style.</a:t>
            </a:r>
            <a:r>
              <a:rPr lang="ru-RU" sz="3600" dirty="0"/>
              <a:t> </a:t>
            </a:r>
            <a:endParaRPr lang="en-US" sz="3600" dirty="0"/>
          </a:p>
          <a:p>
            <a:r>
              <a:rPr lang="en-US" sz="3600" dirty="0"/>
              <a:t>Address</a:t>
            </a:r>
            <a:r>
              <a:rPr lang="ru-RU" sz="3600" dirty="0"/>
              <a:t>:</a:t>
            </a:r>
            <a:r>
              <a:rPr lang="en-US" sz="3600" dirty="0"/>
              <a:t> </a:t>
            </a:r>
            <a:r>
              <a:rPr lang="en-US" sz="3600" dirty="0" err="1"/>
              <a:t>Sadovaya</a:t>
            </a:r>
            <a:r>
              <a:rPr lang="en-US" sz="3600" dirty="0"/>
              <a:t> street 26</a:t>
            </a:r>
            <a:endParaRPr lang="ru-RU" sz="3600" dirty="0"/>
          </a:p>
        </p:txBody>
      </p:sp>
    </p:spTree>
    <p:extLst>
      <p:ext uri="{BB962C8B-B14F-4D97-AF65-F5344CB8AC3E}">
        <p14:creationId xmlns:p14="http://schemas.microsoft.com/office/powerpoint/2010/main" val="1978822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758F819C-0F4E-491A-A96A-E0A2CCA6FE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30577"/>
          </a:xfrm>
          <a:prstGeom prst="rect">
            <a:avLst/>
          </a:prstGeom>
        </p:spPr>
      </p:pic>
      <p:sp>
        <p:nvSpPr>
          <p:cNvPr id="2" name="Заголовок 1">
            <a:extLst>
              <a:ext uri="{FF2B5EF4-FFF2-40B4-BE49-F238E27FC236}">
                <a16:creationId xmlns:a16="http://schemas.microsoft.com/office/drawing/2014/main" id="{1F55038B-D9BE-4E03-8CD5-3DEEA443B1F7}"/>
              </a:ext>
            </a:extLst>
          </p:cNvPr>
          <p:cNvSpPr>
            <a:spLocks noGrp="1"/>
          </p:cNvSpPr>
          <p:nvPr>
            <p:ph type="title"/>
          </p:nvPr>
        </p:nvSpPr>
        <p:spPr/>
        <p:txBody>
          <a:bodyPr/>
          <a:lstStyle/>
          <a:p>
            <a:pPr algn="ctr"/>
            <a:r>
              <a:rPr lang="en-US" b="1" dirty="0"/>
              <a:t>History</a:t>
            </a:r>
            <a:endParaRPr lang="ru-RU" b="1" dirty="0"/>
          </a:p>
        </p:txBody>
      </p:sp>
      <p:sp>
        <p:nvSpPr>
          <p:cNvPr id="4" name="TextBox 3">
            <a:extLst>
              <a:ext uri="{FF2B5EF4-FFF2-40B4-BE49-F238E27FC236}">
                <a16:creationId xmlns:a16="http://schemas.microsoft.com/office/drawing/2014/main" id="{E7F11E30-34E5-40A5-A1D8-D289BF1298B7}"/>
              </a:ext>
            </a:extLst>
          </p:cNvPr>
          <p:cNvSpPr txBox="1"/>
          <p:nvPr/>
        </p:nvSpPr>
        <p:spPr>
          <a:xfrm>
            <a:off x="304800" y="1498600"/>
            <a:ext cx="10845800" cy="4524315"/>
          </a:xfrm>
          <a:prstGeom prst="rect">
            <a:avLst/>
          </a:prstGeom>
          <a:noFill/>
        </p:spPr>
        <p:txBody>
          <a:bodyPr wrap="square" rtlCol="0">
            <a:spAutoFit/>
          </a:bodyPr>
          <a:lstStyle/>
          <a:p>
            <a:r>
              <a:rPr lang="en-US" sz="2400" dirty="0"/>
              <a:t>In 1763, the palace was seized by the state due to huge debts. Emperor Paul I ordered to rename the building to the "Castle of the Knights of Malta" and give it to the Freemasons. A white cross, the symbol of the order, was erected over the gates of the former </a:t>
            </a:r>
            <a:r>
              <a:rPr lang="en-US" sz="2400" dirty="0" err="1"/>
              <a:t>Vorontsov</a:t>
            </a:r>
            <a:r>
              <a:rPr lang="en-US" sz="2400" dirty="0"/>
              <a:t> </a:t>
            </a:r>
            <a:r>
              <a:rPr lang="en-US" sz="2400" dirty="0" err="1"/>
              <a:t>Palace.In</a:t>
            </a:r>
            <a:r>
              <a:rPr lang="en-US" sz="2400" dirty="0"/>
              <a:t> the time of Alexander I, the </a:t>
            </a:r>
            <a:r>
              <a:rPr lang="en-US" sz="2400" dirty="0" err="1"/>
              <a:t>Vorontsov</a:t>
            </a:r>
            <a:r>
              <a:rPr lang="en-US" sz="2400" dirty="0"/>
              <a:t> estate again became the property of the state. The palace was handed over to the Page Corps. Guards were trained in this educational institution. A dormitory for cadets was organized on the second floor of the </a:t>
            </a:r>
            <a:r>
              <a:rPr lang="en-US" sz="2400" dirty="0" err="1"/>
              <a:t>building.After</a:t>
            </a:r>
            <a:r>
              <a:rPr lang="en-US" sz="2400" dirty="0"/>
              <a:t> the socialist Revolution, the Page Corps was liquidated, and the </a:t>
            </a:r>
            <a:r>
              <a:rPr lang="en-US" sz="2400" dirty="0" err="1"/>
              <a:t>Vorontsov</a:t>
            </a:r>
            <a:r>
              <a:rPr lang="en-US" sz="2400" dirty="0"/>
              <a:t> Palace was transferred to the management of Leningrad museums. In 1958, the St. Petersburg Suvorov School was located in the house, which is located here to this </a:t>
            </a:r>
            <a:r>
              <a:rPr lang="en-US" sz="2400" dirty="0" err="1"/>
              <a:t>day.In</a:t>
            </a:r>
            <a:r>
              <a:rPr lang="en-US" sz="2400" dirty="0"/>
              <a:t> 2003, the Maltese Chapel at the </a:t>
            </a:r>
            <a:r>
              <a:rPr lang="en-US" sz="2400" dirty="0" err="1"/>
              <a:t>Vorontsov</a:t>
            </a:r>
            <a:r>
              <a:rPr lang="en-US" sz="2400" dirty="0"/>
              <a:t> Palace was completely restored. It hosts excursions and concerts of Catholic music. In addition, the chapel has a museum of the history of Russian cadets.</a:t>
            </a:r>
            <a:endParaRPr lang="ru-RU" sz="2400" dirty="0"/>
          </a:p>
        </p:txBody>
      </p:sp>
    </p:spTree>
    <p:extLst>
      <p:ext uri="{BB962C8B-B14F-4D97-AF65-F5344CB8AC3E}">
        <p14:creationId xmlns:p14="http://schemas.microsoft.com/office/powerpoint/2010/main" val="754870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F3064D4-CB8D-416F-8111-5BF1B45B44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a:extLst>
              <a:ext uri="{FF2B5EF4-FFF2-40B4-BE49-F238E27FC236}">
                <a16:creationId xmlns:a16="http://schemas.microsoft.com/office/drawing/2014/main" id="{1F55038B-D9BE-4E03-8CD5-3DEEA443B1F7}"/>
              </a:ext>
            </a:extLst>
          </p:cNvPr>
          <p:cNvSpPr>
            <a:spLocks noGrp="1"/>
          </p:cNvSpPr>
          <p:nvPr>
            <p:ph type="title"/>
          </p:nvPr>
        </p:nvSpPr>
        <p:spPr/>
        <p:txBody>
          <a:bodyPr/>
          <a:lstStyle/>
          <a:p>
            <a:pPr algn="ctr"/>
            <a:r>
              <a:rPr lang="en-US" b="1" dirty="0"/>
              <a:t>Interesting facts</a:t>
            </a:r>
            <a:endParaRPr lang="ru-RU" b="1" dirty="0"/>
          </a:p>
        </p:txBody>
      </p:sp>
      <p:sp>
        <p:nvSpPr>
          <p:cNvPr id="3" name="TextBox 2">
            <a:extLst>
              <a:ext uri="{FF2B5EF4-FFF2-40B4-BE49-F238E27FC236}">
                <a16:creationId xmlns:a16="http://schemas.microsoft.com/office/drawing/2014/main" id="{72EC23BC-2C6F-4666-8B39-FB1FC262D53F}"/>
              </a:ext>
            </a:extLst>
          </p:cNvPr>
          <p:cNvSpPr txBox="1"/>
          <p:nvPr/>
        </p:nvSpPr>
        <p:spPr>
          <a:xfrm>
            <a:off x="749300" y="1690688"/>
            <a:ext cx="11239500" cy="3539430"/>
          </a:xfrm>
          <a:prstGeom prst="rect">
            <a:avLst/>
          </a:prstGeom>
          <a:noFill/>
        </p:spPr>
        <p:txBody>
          <a:bodyPr wrap="square" rtlCol="0">
            <a:spAutoFit/>
          </a:bodyPr>
          <a:lstStyle/>
          <a:p>
            <a:r>
              <a:rPr lang="en-US" sz="3200" dirty="0"/>
              <a:t>The construction of the palace required such expenses from Count </a:t>
            </a:r>
            <a:r>
              <a:rPr lang="en-US" sz="3200" dirty="0" err="1"/>
              <a:t>Vorontsov</a:t>
            </a:r>
            <a:r>
              <a:rPr lang="en-US" sz="3200" dirty="0"/>
              <a:t> that he had no money left for the maintenance of this building, and in 1763 he had to give it to the state treasury to cover the costs incurred and repay the </a:t>
            </a:r>
            <a:r>
              <a:rPr lang="en-US" sz="3200" dirty="0" err="1"/>
              <a:t>debts.Unfortunately</a:t>
            </a:r>
            <a:r>
              <a:rPr lang="en-US" sz="3200" dirty="0"/>
              <a:t>, the inner luxury of the palace has not survived to this day, so even in the photo of the palace we will not be able to see what the rooms inside looked like.</a:t>
            </a:r>
            <a:endParaRPr lang="ru-RU" sz="3200" dirty="0"/>
          </a:p>
        </p:txBody>
      </p:sp>
    </p:spTree>
    <p:extLst>
      <p:ext uri="{BB962C8B-B14F-4D97-AF65-F5344CB8AC3E}">
        <p14:creationId xmlns:p14="http://schemas.microsoft.com/office/powerpoint/2010/main" val="1778635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E7760A2-FFEB-4CB0-8B5B-BB0E927BA4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0637"/>
          </a:xfrm>
          <a:prstGeom prst="rect">
            <a:avLst/>
          </a:prstGeom>
        </p:spPr>
      </p:pic>
      <p:sp>
        <p:nvSpPr>
          <p:cNvPr id="2" name="Заголовок 1">
            <a:extLst>
              <a:ext uri="{FF2B5EF4-FFF2-40B4-BE49-F238E27FC236}">
                <a16:creationId xmlns:a16="http://schemas.microsoft.com/office/drawing/2014/main" id="{1F55038B-D9BE-4E03-8CD5-3DEEA443B1F7}"/>
              </a:ext>
            </a:extLst>
          </p:cNvPr>
          <p:cNvSpPr>
            <a:spLocks noGrp="1"/>
          </p:cNvSpPr>
          <p:nvPr>
            <p:ph type="title"/>
          </p:nvPr>
        </p:nvSpPr>
        <p:spPr>
          <a:xfrm>
            <a:off x="371669" y="182563"/>
            <a:ext cx="10515600" cy="1325563"/>
          </a:xfrm>
        </p:spPr>
        <p:txBody>
          <a:bodyPr/>
          <a:lstStyle/>
          <a:p>
            <a:pPr algn="ctr"/>
            <a:r>
              <a:rPr lang="en-US" b="1" dirty="0"/>
              <a:t>Other sights around</a:t>
            </a:r>
            <a:endParaRPr lang="ru-RU" b="1" dirty="0"/>
          </a:p>
        </p:txBody>
      </p:sp>
      <p:sp>
        <p:nvSpPr>
          <p:cNvPr id="3" name="TextBox 2">
            <a:extLst>
              <a:ext uri="{FF2B5EF4-FFF2-40B4-BE49-F238E27FC236}">
                <a16:creationId xmlns:a16="http://schemas.microsoft.com/office/drawing/2014/main" id="{126ABD8A-8BBC-4124-9393-D5929FC0C3D6}"/>
              </a:ext>
            </a:extLst>
          </p:cNvPr>
          <p:cNvSpPr txBox="1"/>
          <p:nvPr/>
        </p:nvSpPr>
        <p:spPr>
          <a:xfrm>
            <a:off x="371669" y="1077895"/>
            <a:ext cx="3694435" cy="1138773"/>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Nearby is:</a:t>
            </a:r>
            <a:r>
              <a:rPr lang="ru-RU" sz="4000" dirty="0">
                <a:latin typeface="Times New Roman" panose="02020603050405020304" pitchFamily="18" charset="0"/>
                <a:cs typeface="Times New Roman" panose="02020603050405020304" pitchFamily="18" charset="0"/>
              </a:rPr>
              <a:t> </a:t>
            </a:r>
          </a:p>
          <a:p>
            <a:r>
              <a:rPr lang="en-US" sz="2800" dirty="0" err="1">
                <a:latin typeface="Times New Roman" panose="02020603050405020304" pitchFamily="18" charset="0"/>
                <a:cs typeface="Times New Roman" panose="02020603050405020304" pitchFamily="18" charset="0"/>
              </a:rPr>
              <a:t>Alexandrinsky</a:t>
            </a:r>
            <a:r>
              <a:rPr lang="en-US" sz="2800" dirty="0">
                <a:latin typeface="Times New Roman" panose="02020603050405020304" pitchFamily="18" charset="0"/>
                <a:cs typeface="Times New Roman" panose="02020603050405020304" pitchFamily="18" charset="0"/>
              </a:rPr>
              <a:t> Theater</a:t>
            </a:r>
            <a:endParaRPr lang="ru-RU" sz="2800"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6AC38FA0-4DC8-4291-A31C-C06A5560F6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4558" y="1027906"/>
            <a:ext cx="4347288" cy="289863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671F53A-3101-46A7-A59F-925753E576FF}"/>
              </a:ext>
            </a:extLst>
          </p:cNvPr>
          <p:cNvSpPr txBox="1"/>
          <p:nvPr/>
        </p:nvSpPr>
        <p:spPr>
          <a:xfrm>
            <a:off x="371669" y="2215615"/>
            <a:ext cx="2341984" cy="523220"/>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Apraksin</a:t>
            </a:r>
            <a:r>
              <a:rPr lang="en-US" sz="2800" dirty="0">
                <a:latin typeface="Times New Roman" panose="02020603050405020304" pitchFamily="18" charset="0"/>
                <a:cs typeface="Times New Roman" panose="02020603050405020304" pitchFamily="18" charset="0"/>
              </a:rPr>
              <a:t> Yard</a:t>
            </a:r>
            <a:endParaRPr lang="ru-RU" sz="2800" dirty="0">
              <a:latin typeface="Times New Roman" panose="02020603050405020304" pitchFamily="18" charset="0"/>
              <a:cs typeface="Times New Roman" panose="02020603050405020304" pitchFamily="18" charset="0"/>
            </a:endParaRPr>
          </a:p>
        </p:txBody>
      </p:sp>
      <p:pic>
        <p:nvPicPr>
          <p:cNvPr id="1028" name="Picture 4">
            <a:extLst>
              <a:ext uri="{FF2B5EF4-FFF2-40B4-BE49-F238E27FC236}">
                <a16:creationId xmlns:a16="http://schemas.microsoft.com/office/drawing/2014/main" id="{8337E40C-83D5-4B72-B019-51B820F5F2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2251" y="1867619"/>
            <a:ext cx="3694436" cy="30953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F2A46EE-3CE2-4985-B9AF-E25713C4D0AA}"/>
              </a:ext>
            </a:extLst>
          </p:cNvPr>
          <p:cNvSpPr txBox="1"/>
          <p:nvPr/>
        </p:nvSpPr>
        <p:spPr>
          <a:xfrm>
            <a:off x="380101" y="2738191"/>
            <a:ext cx="2867851"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Lomonosov Bridge</a:t>
            </a:r>
            <a:endParaRPr lang="ru-RU" sz="2800" dirty="0">
              <a:latin typeface="Times New Roman" panose="02020603050405020304" pitchFamily="18" charset="0"/>
              <a:cs typeface="Times New Roman" panose="02020603050405020304" pitchFamily="18" charset="0"/>
            </a:endParaRPr>
          </a:p>
        </p:txBody>
      </p:sp>
      <p:pic>
        <p:nvPicPr>
          <p:cNvPr id="1030" name="Picture 6">
            <a:extLst>
              <a:ext uri="{FF2B5EF4-FFF2-40B4-BE49-F238E27FC236}">
                <a16:creationId xmlns:a16="http://schemas.microsoft.com/office/drawing/2014/main" id="{EB4E3A31-1299-484B-B9A3-53BFF9089C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14558" y="4133543"/>
            <a:ext cx="4347288" cy="2471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885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E7760A2-FFEB-4CB0-8B5B-BB0E927BA4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313"/>
            <a:ext cx="12192000" cy="6923314"/>
          </a:xfrm>
          <a:prstGeom prst="rect">
            <a:avLst/>
          </a:prstGeom>
        </p:spPr>
      </p:pic>
      <p:sp>
        <p:nvSpPr>
          <p:cNvPr id="2" name="Заголовок 1">
            <a:extLst>
              <a:ext uri="{FF2B5EF4-FFF2-40B4-BE49-F238E27FC236}">
                <a16:creationId xmlns:a16="http://schemas.microsoft.com/office/drawing/2014/main" id="{1F55038B-D9BE-4E03-8CD5-3DEEA443B1F7}"/>
              </a:ext>
            </a:extLst>
          </p:cNvPr>
          <p:cNvSpPr>
            <a:spLocks noGrp="1"/>
          </p:cNvSpPr>
          <p:nvPr>
            <p:ph type="title"/>
          </p:nvPr>
        </p:nvSpPr>
        <p:spPr>
          <a:xfrm>
            <a:off x="558282" y="27423"/>
            <a:ext cx="10515600" cy="1325563"/>
          </a:xfrm>
        </p:spPr>
        <p:txBody>
          <a:bodyPr>
            <a:normAutofit/>
          </a:bodyPr>
          <a:lstStyle/>
          <a:p>
            <a:pPr algn="ctr"/>
            <a:r>
              <a:rPr lang="en-US" sz="5400" b="1" dirty="0"/>
              <a:t>My visit.</a:t>
            </a:r>
            <a:endParaRPr lang="ru-RU" sz="5400" b="1" dirty="0"/>
          </a:p>
        </p:txBody>
      </p:sp>
      <p:sp>
        <p:nvSpPr>
          <p:cNvPr id="3" name="TextBox 2">
            <a:extLst>
              <a:ext uri="{FF2B5EF4-FFF2-40B4-BE49-F238E27FC236}">
                <a16:creationId xmlns:a16="http://schemas.microsoft.com/office/drawing/2014/main" id="{6629489A-8222-4C1B-9561-5EC4654746C2}"/>
              </a:ext>
            </a:extLst>
          </p:cNvPr>
          <p:cNvSpPr txBox="1"/>
          <p:nvPr/>
        </p:nvSpPr>
        <p:spPr>
          <a:xfrm>
            <a:off x="1903444" y="1272795"/>
            <a:ext cx="8780106" cy="1323439"/>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Every time I go to the center, I definitely pass and admire this building!</a:t>
            </a:r>
            <a:endParaRPr lang="ru-RU" sz="4000" dirty="0">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0E6686A6-75C8-4DA8-A65A-7F32E58F3F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758" y="2813957"/>
            <a:ext cx="8088086" cy="4044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9826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32F80249-F4CE-4769-9DCA-F3324C7EC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7081935"/>
          </a:xfrm>
          <a:prstGeom prst="rect">
            <a:avLst/>
          </a:prstGeom>
        </p:spPr>
      </p:pic>
      <p:sp>
        <p:nvSpPr>
          <p:cNvPr id="2" name="Заголовок 1">
            <a:extLst>
              <a:ext uri="{FF2B5EF4-FFF2-40B4-BE49-F238E27FC236}">
                <a16:creationId xmlns:a16="http://schemas.microsoft.com/office/drawing/2014/main" id="{1F55038B-D9BE-4E03-8CD5-3DEEA443B1F7}"/>
              </a:ext>
            </a:extLst>
          </p:cNvPr>
          <p:cNvSpPr>
            <a:spLocks noGrp="1"/>
          </p:cNvSpPr>
          <p:nvPr>
            <p:ph type="title"/>
          </p:nvPr>
        </p:nvSpPr>
        <p:spPr>
          <a:xfrm>
            <a:off x="838200" y="365125"/>
            <a:ext cx="10515600" cy="1006475"/>
          </a:xfrm>
        </p:spPr>
        <p:txBody>
          <a:bodyPr>
            <a:normAutofit fontScale="90000"/>
          </a:bodyPr>
          <a:lstStyle/>
          <a:p>
            <a:pPr algn="ctr"/>
            <a:r>
              <a:rPr lang="en-US" sz="4900" b="1" dirty="0"/>
              <a:t>Questions</a:t>
            </a:r>
            <a:r>
              <a:rPr lang="ru-RU" sz="4900" b="1" dirty="0"/>
              <a:t>.</a:t>
            </a:r>
            <a:br>
              <a:rPr lang="ru-RU" dirty="0"/>
            </a:br>
            <a:endParaRPr lang="ru-RU" dirty="0"/>
          </a:p>
        </p:txBody>
      </p:sp>
      <p:sp>
        <p:nvSpPr>
          <p:cNvPr id="3" name="TextBox 2">
            <a:extLst>
              <a:ext uri="{FF2B5EF4-FFF2-40B4-BE49-F238E27FC236}">
                <a16:creationId xmlns:a16="http://schemas.microsoft.com/office/drawing/2014/main" id="{56B65F4C-6A2B-47F9-9DC7-31290EEBFC86}"/>
              </a:ext>
            </a:extLst>
          </p:cNvPr>
          <p:cNvSpPr txBox="1"/>
          <p:nvPr/>
        </p:nvSpPr>
        <p:spPr>
          <a:xfrm>
            <a:off x="920750" y="1930400"/>
            <a:ext cx="7797800" cy="769441"/>
          </a:xfrm>
          <a:prstGeom prst="rect">
            <a:avLst/>
          </a:prstGeom>
          <a:noFill/>
        </p:spPr>
        <p:txBody>
          <a:bodyPr wrap="square" rtlCol="0">
            <a:spAutoFit/>
          </a:bodyPr>
          <a:lstStyle/>
          <a:p>
            <a:r>
              <a:rPr lang="en-US" sz="4400" dirty="0"/>
              <a:t>In the Baroque</a:t>
            </a:r>
            <a:endParaRPr lang="ru-RU" sz="4400" dirty="0"/>
          </a:p>
        </p:txBody>
      </p:sp>
      <p:sp>
        <p:nvSpPr>
          <p:cNvPr id="4" name="TextBox 3">
            <a:extLst>
              <a:ext uri="{FF2B5EF4-FFF2-40B4-BE49-F238E27FC236}">
                <a16:creationId xmlns:a16="http://schemas.microsoft.com/office/drawing/2014/main" id="{FFD32D51-8569-47D8-96C5-527B93ED6B07}"/>
              </a:ext>
            </a:extLst>
          </p:cNvPr>
          <p:cNvSpPr txBox="1"/>
          <p:nvPr/>
        </p:nvSpPr>
        <p:spPr>
          <a:xfrm>
            <a:off x="838200" y="3615553"/>
            <a:ext cx="11544300" cy="1446550"/>
          </a:xfrm>
          <a:prstGeom prst="rect">
            <a:avLst/>
          </a:prstGeom>
          <a:noFill/>
        </p:spPr>
        <p:txBody>
          <a:bodyPr wrap="square" rtlCol="0">
            <a:spAutoFit/>
          </a:bodyPr>
          <a:lstStyle/>
          <a:p>
            <a:r>
              <a:rPr lang="ru-RU" sz="4400" dirty="0"/>
              <a:t>2. </a:t>
            </a:r>
            <a:r>
              <a:rPr lang="en-US" sz="4400" dirty="0"/>
              <a:t>Which school was located in 1958 in the palace?</a:t>
            </a:r>
            <a:endParaRPr lang="ru-RU" sz="4400" dirty="0"/>
          </a:p>
        </p:txBody>
      </p:sp>
      <p:sp>
        <p:nvSpPr>
          <p:cNvPr id="5" name="TextBox 4">
            <a:extLst>
              <a:ext uri="{FF2B5EF4-FFF2-40B4-BE49-F238E27FC236}">
                <a16:creationId xmlns:a16="http://schemas.microsoft.com/office/drawing/2014/main" id="{A7883DD8-1491-4378-A40F-60D9A010A2FA}"/>
              </a:ext>
            </a:extLst>
          </p:cNvPr>
          <p:cNvSpPr txBox="1"/>
          <p:nvPr/>
        </p:nvSpPr>
        <p:spPr>
          <a:xfrm>
            <a:off x="838200" y="5062103"/>
            <a:ext cx="7962900" cy="769441"/>
          </a:xfrm>
          <a:prstGeom prst="rect">
            <a:avLst/>
          </a:prstGeom>
          <a:noFill/>
        </p:spPr>
        <p:txBody>
          <a:bodyPr wrap="square" rtlCol="0">
            <a:spAutoFit/>
          </a:bodyPr>
          <a:lstStyle/>
          <a:p>
            <a:r>
              <a:rPr lang="en-US" sz="4400" dirty="0"/>
              <a:t>the Suvorov school</a:t>
            </a:r>
            <a:endParaRPr lang="ru-RU" sz="4400" dirty="0"/>
          </a:p>
        </p:txBody>
      </p:sp>
      <p:sp>
        <p:nvSpPr>
          <p:cNvPr id="6" name="TextBox 5">
            <a:extLst>
              <a:ext uri="{FF2B5EF4-FFF2-40B4-BE49-F238E27FC236}">
                <a16:creationId xmlns:a16="http://schemas.microsoft.com/office/drawing/2014/main" id="{0C01FD37-075F-4EA8-84FF-365B1E1F8A05}"/>
              </a:ext>
            </a:extLst>
          </p:cNvPr>
          <p:cNvSpPr txBox="1"/>
          <p:nvPr/>
        </p:nvSpPr>
        <p:spPr>
          <a:xfrm>
            <a:off x="838200" y="948623"/>
            <a:ext cx="9494027" cy="769441"/>
          </a:xfrm>
          <a:prstGeom prst="rect">
            <a:avLst/>
          </a:prstGeom>
          <a:noFill/>
        </p:spPr>
        <p:txBody>
          <a:bodyPr wrap="square" rtlCol="0">
            <a:spAutoFit/>
          </a:bodyPr>
          <a:lstStyle/>
          <a:p>
            <a:r>
              <a:rPr lang="ru-RU" sz="4400" dirty="0"/>
              <a:t>1.</a:t>
            </a:r>
            <a:r>
              <a:rPr lang="en-US" sz="4400" dirty="0"/>
              <a:t> In what style is the palace made? </a:t>
            </a:r>
            <a:endParaRPr lang="ru-RU" sz="4400" dirty="0"/>
          </a:p>
        </p:txBody>
      </p:sp>
    </p:spTree>
    <p:extLst>
      <p:ext uri="{BB962C8B-B14F-4D97-AF65-F5344CB8AC3E}">
        <p14:creationId xmlns:p14="http://schemas.microsoft.com/office/powerpoint/2010/main" val="107468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0589AF01-2613-49FE-A52C-D321D89B45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7007290"/>
          </a:xfrm>
          <a:prstGeom prst="rect">
            <a:avLst/>
          </a:prstGeom>
        </p:spPr>
      </p:pic>
      <p:sp>
        <p:nvSpPr>
          <p:cNvPr id="2" name="Заголовок 1">
            <a:extLst>
              <a:ext uri="{FF2B5EF4-FFF2-40B4-BE49-F238E27FC236}">
                <a16:creationId xmlns:a16="http://schemas.microsoft.com/office/drawing/2014/main" id="{1F55038B-D9BE-4E03-8CD5-3DEEA443B1F7}"/>
              </a:ext>
            </a:extLst>
          </p:cNvPr>
          <p:cNvSpPr>
            <a:spLocks noGrp="1"/>
          </p:cNvSpPr>
          <p:nvPr>
            <p:ph type="title"/>
          </p:nvPr>
        </p:nvSpPr>
        <p:spPr>
          <a:xfrm>
            <a:off x="2732314" y="2445851"/>
            <a:ext cx="10515600" cy="1325563"/>
          </a:xfrm>
        </p:spPr>
        <p:txBody>
          <a:bodyPr>
            <a:normAutofit/>
          </a:bodyPr>
          <a:lstStyle/>
          <a:p>
            <a:r>
              <a:rPr lang="en-US" sz="6600" b="1" dirty="0"/>
              <a:t>Thanks for </a:t>
            </a:r>
            <a:r>
              <a:rPr lang="en-US" sz="6600" b="1" dirty="0" err="1"/>
              <a:t>attentia’s</a:t>
            </a:r>
            <a:endParaRPr lang="ru-RU" sz="6600" b="1" dirty="0"/>
          </a:p>
        </p:txBody>
      </p:sp>
    </p:spTree>
    <p:extLst>
      <p:ext uri="{BB962C8B-B14F-4D97-AF65-F5344CB8AC3E}">
        <p14:creationId xmlns:p14="http://schemas.microsoft.com/office/powerpoint/2010/main" val="305044767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TM10001106[[fn=Эмблема]]</Template>
  <TotalTime>2762</TotalTime>
  <Words>433</Words>
  <Application>Microsoft Office PowerPoint</Application>
  <PresentationFormat>Широкоэкранный</PresentationFormat>
  <Paragraphs>22</Paragraphs>
  <Slides>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vt:i4>
      </vt:variant>
    </vt:vector>
  </HeadingPairs>
  <TitlesOfParts>
    <vt:vector size="13" baseType="lpstr">
      <vt:lpstr>Arial</vt:lpstr>
      <vt:lpstr>Calibri</vt:lpstr>
      <vt:lpstr>Calibri Light</vt:lpstr>
      <vt:lpstr>Times New Roman</vt:lpstr>
      <vt:lpstr>Тема Office</vt:lpstr>
      <vt:lpstr>The Vorontsov Palace</vt:lpstr>
      <vt:lpstr>Short description</vt:lpstr>
      <vt:lpstr>History</vt:lpstr>
      <vt:lpstr>Interesting facts</vt:lpstr>
      <vt:lpstr>Other sights around</vt:lpstr>
      <vt:lpstr>My visit.</vt:lpstr>
      <vt:lpstr>Questions. </vt:lpstr>
      <vt:lpstr>Thanks for attentia’s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Vorontsov Palace</dc:title>
  <dc:creator>voronzovakristya0504@gmail.com</dc:creator>
  <cp:lastModifiedBy>voronzovakristya0504@gmail.com</cp:lastModifiedBy>
  <cp:revision>15</cp:revision>
  <dcterms:created xsi:type="dcterms:W3CDTF">2023-06-12T18:30:14Z</dcterms:created>
  <dcterms:modified xsi:type="dcterms:W3CDTF">2023-06-19T18:35:52Z</dcterms:modified>
</cp:coreProperties>
</file>